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6" r:id="rId4"/>
    <p:sldId id="258" r:id="rId5"/>
    <p:sldId id="259" r:id="rId6"/>
    <p:sldId id="267" r:id="rId7"/>
    <p:sldId id="263" r:id="rId8"/>
    <p:sldId id="265" r:id="rId9"/>
    <p:sldId id="264" r:id="rId10"/>
    <p:sldId id="261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9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C23F9-96A4-425A-9AFF-B280158985F9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3E523-391A-47BC-8814-A8272E1A5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3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studies had</a:t>
            </a:r>
            <a:r>
              <a:rPr lang="en-US" baseline="0" dirty="0" smtClean="0"/>
              <a:t> very interesting results for example VA Pittsburgh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3E523-391A-47BC-8814-A8272E1A52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08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MRSA colonization may have stroke patients have worse recovery, prolonged length of rehab stay, and increase mortality.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3E523-391A-47BC-8814-A8272E1A52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65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3E523-391A-47BC-8814-A8272E1A52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98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0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73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6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1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9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0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0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65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19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60669-AB75-4934-BB2A-F6AEC11AD43A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333BF-31F6-4671-8AE4-89270CE3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7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egina.livshits@nyumc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3657599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Algerian" pitchFamily="82" charset="0"/>
              </a:rPr>
              <a:t>MRSA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Regina Livshits RN MSN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NYU Langone Medical Center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egina.livshits@nyumc.org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212-263-5454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19400"/>
            <a:ext cx="25336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08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MRSA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Methicillin-resistant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Staphylococcus aureus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(MRSA)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Common bacteria in the nose and on the skin of people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animals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Causes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invasive infections of multiple body sites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Superbug – MRSA strains are resistant to many different antibiotics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Common cause of HAI and community-acquired infections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MRSA colonization most important risk factor for invasive MRSA infection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Who is at Risk for MRSA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infection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Newborns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Women who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breastfeeding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Diabetes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Vascular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or lung disease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Cancer</a:t>
            </a:r>
          </a:p>
          <a:p>
            <a:pPr algn="ctr">
              <a:buFont typeface="Wingdings" pitchFamily="2" charset="2"/>
              <a:buChar char="§"/>
            </a:pPr>
            <a:endParaRPr lang="en-US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en-US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en-US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en-US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en-US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65196"/>
            <a:ext cx="3219635" cy="271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69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6" t="14064" r="52814" b="-684"/>
          <a:stretch/>
        </p:blipFill>
        <p:spPr bwMode="auto">
          <a:xfrm>
            <a:off x="1524000" y="76200"/>
            <a:ext cx="5840027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213" y="2895600"/>
            <a:ext cx="8229600" cy="53340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</a:rPr>
              <a:t>AJIC December 2016 -- pp 1617-1621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974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lgerian" pitchFamily="82" charset="0"/>
              </a:rPr>
              <a:t>Retrospective case-control matched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Study for 2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years -- 09/01/2009 - 08/31/2011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Colonized MRSA patients on acute admission who developed MRSA invasive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infections; did not include pts admitted to LTCF at the VA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follow up period once patient developed invasive disease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(excluding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pneumonia)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up to 18 months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Controls: patients who didn’t develop active MRSA for up to 18 months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Statistical analysis – performed using JMP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statistical software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43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71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cases and 213 controls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Most body sites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affected -- soft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tissues,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lungs,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and urinary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tract</a:t>
            </a: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No significant association between antibiotic use and MRSA infection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Significant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risk factors for development invasive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MRSA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Diabetes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mellitus with organ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damage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Chronic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kidney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disease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Readmission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90 days post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discharge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Prior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inpatient admission in 12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months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hx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of hemiplegia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Surgery post-colonization*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Dialysis post-colonization*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* significant on multivariate analysis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600" dirty="0"/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9133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Discussion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universal agreement for preventing invasive MRSA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try “horizontal approach” – hand hygiene, central line bundles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try “vertical approach” – screening and decolonization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try “both strategies”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What do you do?</a:t>
            </a:r>
            <a:endParaRPr lang="en-US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90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Comparison Studies From Other VA Centers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VA Pittsburgh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Risk factors for MRSA infection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hospitalized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within 30 days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discharge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MRSA colonization within 1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year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Transfer from nursing home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Respiratory failure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Transfusion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Limitation – 44% of LTCF patients were colonized and short follow up period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53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VA in Iowa City: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Assessed long term outcomes of MRSA colonization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There were no culture-proven MRSA on readmission among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non-carriers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13% of MRSA carriers were readmitted with culture proven MRSA infection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Mortality was significantly higher among MRSA carriers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than non-carriers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Comparison Studies From Other VA Centers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667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Other studies show hemiplegia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dementia are risk factors for MRSA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colonization but this study was first to show hemiplegia is risk for MRSA infection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Aureus decolonization before surgery is associated with a decreased rate of S. Aureus surgical site infection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Scotland- found decrease antibiotic pressure can lead to fewer invasive MRSA infection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52600"/>
            <a:ext cx="6248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prstClr val="black"/>
                </a:solidFill>
                <a:latin typeface="Algerian" pitchFamily="82" charset="0"/>
              </a:rPr>
              <a:t>Additional Comparison Studies 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88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Dialysis patients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Decolonization attempts have limited success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Patients who failed decolonization have higher risk for bacteremia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Successful decolonization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with mupirocin was associated with 82 % (one study) and 88 %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(in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another study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) decrease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in blood stream infection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818" y="4724400"/>
            <a:ext cx="2209800" cy="20070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lgerian" pitchFamily="82" charset="0"/>
              </a:rPr>
              <a:t>Additional </a:t>
            </a:r>
            <a:r>
              <a:rPr lang="en-US" dirty="0">
                <a:solidFill>
                  <a:prstClr val="black"/>
                </a:solidFill>
                <a:latin typeface="Algerian" pitchFamily="82" charset="0"/>
              </a:rPr>
              <a:t>Comparison Studies 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887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Limitations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Retrospective design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Selection bias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 population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Probably no antibiotic stewardship program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Small study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hospital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84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0"/>
            <a:ext cx="9077325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969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527</Words>
  <Application>Microsoft Office PowerPoint</Application>
  <PresentationFormat>On-screen Show (4:3)</PresentationFormat>
  <Paragraphs>86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MRSA</vt:lpstr>
      <vt:lpstr>MRSA</vt:lpstr>
      <vt:lpstr>PowerPoint Presentation</vt:lpstr>
      <vt:lpstr>Retrospective case-control matched study</vt:lpstr>
      <vt:lpstr>Results</vt:lpstr>
      <vt:lpstr>Discussion</vt:lpstr>
      <vt:lpstr>Comparison Studies From Other VA Centers</vt:lpstr>
      <vt:lpstr>Comparison Studies From Other VA Centers</vt:lpstr>
      <vt:lpstr>Additional Comparison Studies </vt:lpstr>
      <vt:lpstr>Additional Comparison Studies </vt:lpstr>
      <vt:lpstr>Limitations</vt:lpstr>
      <vt:lpstr>PowerPoint Presentation</vt:lpstr>
    </vt:vector>
  </TitlesOfParts>
  <Company>NYU Langone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MRSA</dc:title>
  <dc:creator>admin</dc:creator>
  <cp:lastModifiedBy>Steve</cp:lastModifiedBy>
  <cp:revision>31</cp:revision>
  <dcterms:created xsi:type="dcterms:W3CDTF">2017-02-14T16:13:28Z</dcterms:created>
  <dcterms:modified xsi:type="dcterms:W3CDTF">2017-03-10T06:15:52Z</dcterms:modified>
</cp:coreProperties>
</file>